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624" y="192"/>
      </p:cViewPr>
      <p:guideLst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1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6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9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7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40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1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86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0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49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155F9-A3C5-458B-A0AC-98F8697EB04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71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06628" y="271849"/>
            <a:ext cx="8180172" cy="31085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solidFill>
                  <a:schemeClr val="bg1"/>
                </a:solidFill>
              </a:rPr>
              <a:t>第</a:t>
            </a:r>
            <a:r>
              <a:rPr lang="en-US" altLang="ja-JP" sz="4800" dirty="0">
                <a:solidFill>
                  <a:schemeClr val="bg1"/>
                </a:solidFill>
              </a:rPr>
              <a:t>6</a:t>
            </a:r>
            <a:r>
              <a:rPr lang="ja-JP" altLang="en-US" sz="4800">
                <a:solidFill>
                  <a:schemeClr val="bg1"/>
                </a:solidFill>
              </a:rPr>
              <a:t>回</a:t>
            </a:r>
            <a:r>
              <a:rPr lang="ja-JP" altLang="en-US" sz="4800" dirty="0">
                <a:solidFill>
                  <a:schemeClr val="bg1"/>
                </a:solidFill>
              </a:rPr>
              <a:t>日本病院薬剤師会</a:t>
            </a:r>
            <a:endParaRPr lang="en-US" altLang="ja-JP" sz="4800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dirty="0">
                <a:solidFill>
                  <a:schemeClr val="bg1"/>
                </a:solidFill>
              </a:rPr>
              <a:t>Future Pharmacist Forum</a:t>
            </a:r>
          </a:p>
          <a:p>
            <a:pPr algn="ctr"/>
            <a:r>
              <a:rPr kumimoji="1" lang="en-US" altLang="ja-JP" sz="4800" dirty="0">
                <a:solidFill>
                  <a:schemeClr val="bg1"/>
                </a:solidFill>
              </a:rPr>
              <a:t>COI</a:t>
            </a:r>
            <a:r>
              <a:rPr kumimoji="1" lang="ja-JP" altLang="en-US" sz="4800" dirty="0">
                <a:solidFill>
                  <a:schemeClr val="bg1"/>
                </a:solidFill>
              </a:rPr>
              <a:t>開示</a:t>
            </a:r>
            <a:endParaRPr kumimoji="1" lang="en-US" altLang="ja-JP" sz="4800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発表者氏名：日病　太郎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6628" y="4102440"/>
            <a:ext cx="8180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演題発表内容に関連し、発表者及び研究責任者に開示すべき</a:t>
            </a:r>
            <a:r>
              <a:rPr lang="en-US" altLang="ja-JP" sz="3600" dirty="0"/>
              <a:t>COI</a:t>
            </a:r>
            <a:r>
              <a:rPr lang="ja-JP" altLang="en-US" sz="3600" dirty="0"/>
              <a:t>関係にある企業等はありません。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1892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06628" y="284206"/>
            <a:ext cx="8180172" cy="31085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solidFill>
                  <a:schemeClr val="bg1"/>
                </a:solidFill>
              </a:rPr>
              <a:t>第</a:t>
            </a:r>
            <a:r>
              <a:rPr lang="en-US" altLang="ja-JP" sz="4800" dirty="0">
                <a:solidFill>
                  <a:schemeClr val="bg1"/>
                </a:solidFill>
              </a:rPr>
              <a:t>6</a:t>
            </a:r>
            <a:r>
              <a:rPr lang="ja-JP" altLang="en-US" sz="4800">
                <a:solidFill>
                  <a:schemeClr val="bg1"/>
                </a:solidFill>
              </a:rPr>
              <a:t>回</a:t>
            </a:r>
            <a:r>
              <a:rPr lang="ja-JP" altLang="en-US" sz="4800" dirty="0">
                <a:solidFill>
                  <a:schemeClr val="bg1"/>
                </a:solidFill>
              </a:rPr>
              <a:t>日本病院薬剤師会</a:t>
            </a:r>
            <a:endParaRPr lang="en-US" altLang="ja-JP" sz="4800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dirty="0">
                <a:solidFill>
                  <a:schemeClr val="bg1"/>
                </a:solidFill>
              </a:rPr>
              <a:t>Future Pharmacist Forum</a:t>
            </a:r>
          </a:p>
          <a:p>
            <a:pPr algn="ctr"/>
            <a:r>
              <a:rPr kumimoji="1" lang="en-US" altLang="ja-JP" sz="4800" dirty="0">
                <a:solidFill>
                  <a:schemeClr val="bg1"/>
                </a:solidFill>
              </a:rPr>
              <a:t>COI</a:t>
            </a:r>
            <a:r>
              <a:rPr kumimoji="1" lang="ja-JP" altLang="en-US" sz="4800" dirty="0">
                <a:solidFill>
                  <a:schemeClr val="bg1"/>
                </a:solidFill>
              </a:rPr>
              <a:t>開示</a:t>
            </a:r>
            <a:endParaRPr kumimoji="1" lang="en-US" altLang="ja-JP" sz="4800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発表者氏名：日病　花子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6628" y="3694663"/>
            <a:ext cx="8180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私の今回の演題に関連して、開示すべき</a:t>
            </a:r>
            <a:r>
              <a:rPr lang="en-US" altLang="ja-JP" sz="2400" dirty="0"/>
              <a:t>COI</a:t>
            </a:r>
            <a:r>
              <a:rPr lang="ja-JP" altLang="en-US" sz="2400" dirty="0"/>
              <a:t>は以下のとおりです。</a:t>
            </a:r>
            <a:endParaRPr lang="en-US" altLang="ja-JP" sz="2400" dirty="0"/>
          </a:p>
          <a:p>
            <a:r>
              <a:rPr kumimoji="1" lang="ja-JP" altLang="en-US" sz="2400" dirty="0"/>
              <a:t>　　研究費：●●製薬、</a:t>
            </a:r>
            <a:r>
              <a:rPr kumimoji="1" lang="en-US" altLang="ja-JP" sz="2400" dirty="0"/>
              <a:t>××</a:t>
            </a:r>
            <a:r>
              <a:rPr kumimoji="1" lang="ja-JP" altLang="en-US" sz="2400" dirty="0"/>
              <a:t>薬品工業</a:t>
            </a:r>
            <a:endParaRPr kumimoji="1" lang="en-US" altLang="ja-JP" sz="2400" dirty="0"/>
          </a:p>
          <a:p>
            <a:r>
              <a:rPr lang="ja-JP" altLang="en-US" sz="2400" dirty="0"/>
              <a:t>　　役員・顧問：△△社</a:t>
            </a:r>
            <a:endParaRPr lang="en-US" altLang="ja-JP" sz="2400" dirty="0"/>
          </a:p>
          <a:p>
            <a:r>
              <a:rPr kumimoji="1" lang="ja-JP" altLang="en-US" sz="2400" dirty="0"/>
              <a:t>　　株式：○○株式会社</a:t>
            </a:r>
            <a:endParaRPr kumimoji="1" lang="en-US" altLang="ja-JP" sz="2400" dirty="0"/>
          </a:p>
          <a:p>
            <a:r>
              <a:rPr lang="ja-JP" altLang="en-US" sz="2400" dirty="0"/>
              <a:t>　　講演料：●●薬品</a:t>
            </a:r>
            <a:endParaRPr lang="en-US" altLang="ja-JP" sz="2400" dirty="0"/>
          </a:p>
          <a:p>
            <a:r>
              <a:rPr kumimoji="1" lang="ja-JP" altLang="en-US" sz="2400" dirty="0"/>
              <a:t>　　原稿料：●●製薬</a:t>
            </a:r>
            <a:endParaRPr kumimoji="1" lang="en-US" altLang="ja-JP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843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108</Words>
  <Application>Microsoft Macintosh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　将朗</dc:creator>
  <cp:lastModifiedBy>ECH 2021</cp:lastModifiedBy>
  <cp:revision>4</cp:revision>
  <dcterms:created xsi:type="dcterms:W3CDTF">2018-09-19T04:10:22Z</dcterms:created>
  <dcterms:modified xsi:type="dcterms:W3CDTF">2023-03-15T02:11:08Z</dcterms:modified>
</cp:coreProperties>
</file>